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58" r:id="rId4"/>
    <p:sldId id="262" r:id="rId5"/>
    <p:sldId id="266" r:id="rId6"/>
    <p:sldId id="265" r:id="rId7"/>
    <p:sldId id="280" r:id="rId8"/>
    <p:sldId id="281" r:id="rId9"/>
    <p:sldId id="283" r:id="rId10"/>
    <p:sldId id="284" r:id="rId11"/>
    <p:sldId id="278" r:id="rId12"/>
    <p:sldId id="276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050E-804E-482F-8CEF-A580D9145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51FE8-5CCB-4EC0-A5BD-350214028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B520F-6EAC-445B-9116-AA000269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4A0F7-14EA-43DB-8D0D-9D681FE7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2032D-7827-4A93-A4D3-D8AC21CD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419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8C13-37B6-4C47-B69B-4DFD7873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20D7D-B230-46E9-B76D-91A554431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1558-22C3-4531-9364-09421141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518EB-8845-4FEB-A1BA-055F580A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0533E-2AF8-4937-A112-A6A03E17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364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EB253C-3DDC-4EFF-B166-62718EA0F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2D6B6-4BA8-4E73-816A-9F186A422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A7C0-0D3A-420C-9033-BD22A00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D884-1768-4788-9425-D7B8BC57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F55FC-1151-4C8F-B7C4-59253E84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2899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250D-1CE0-41F3-8574-51223AF6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51762-4CD5-4D8C-B07B-26B876B0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27754-45E0-4BEE-992F-4D1CAFA9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712BA-F5FE-4B0A-97AE-AF128CCDF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A165E-FA7A-43A8-8AB1-FCB28432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59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251E-1A49-41D6-9376-55FFEE127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33CD0-BA37-4444-92B3-681FD03D4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621C-D0D8-4846-950B-0278F884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C5E61-31B1-4CAC-871D-24210992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57686-3DBF-4CFF-9860-44BE4A11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838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037C-DEE1-4E47-B3CF-79BD2D74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9961-29CC-49EE-9664-80DE1EF54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59F67-35C1-46FB-9F38-F7825C40A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C4CA0-67F8-42D3-A427-7D720B9F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72227-CEDD-4C73-B977-C04F75FF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F069D-BBA7-498C-B986-F8106619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297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1C12-2A48-4C58-92AF-599E26A1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1C344-6B42-45B3-A7C0-FDB812429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6B2DE-C110-4BF4-A41E-867F3AFE0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9BF83-DF86-4829-BF64-02DBFF66E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E9F48-FE34-4815-A894-40DFFA2F1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24A28-30D4-400C-85D5-27E43764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C75B2-FB36-45CD-99FF-9A0FEAD0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A070E-834E-49F2-921D-A8D2BBD3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067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A98A-2F68-4757-9E73-3AC17408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BF456-DEFE-45B6-8C6C-A42AA9A7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73C0A-833F-433D-9682-7106C1CC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243C8-F572-4C51-82FC-1A156691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5532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F9E2A-C62F-45D4-A519-24E235A5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E283E-FDAE-43FC-9F34-EC5F5E42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D4B53-6DA7-49B9-8825-311D20D5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277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012-4108-410F-B604-554D4BA0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3803-B299-45E6-93EC-39876707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F24AC-073A-4806-A15D-5A538098B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653F8-EF08-42AB-BC52-0C5472E7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837CE-1B71-4578-974A-666E3997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FE6B8-AE2A-41CB-800E-ACAD609F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010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3FA8-2193-4798-9C2F-BDA172EC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6708D-225C-4623-9C93-B90C86EEE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60613-7249-4B10-A8D6-BE19BD545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D0C9E-6EBF-4CBF-ACFC-68404468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723C3-63F2-4FD8-B840-64816838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F669C-A9D0-4053-89A5-78F6DE8B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507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DF88E-8C1C-47F6-A69B-717CEA4E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49AC6-EA6F-4796-A072-B069E220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0E651-F559-4A09-8E89-0AA463DA9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BA7E0-5FA0-47CB-90BC-046BA288D274}" type="datetimeFigureOut">
              <a:rPr lang="en-IE" smtClean="0"/>
              <a:t>05/04/2019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4690F-20D6-4502-B847-E1B557E1F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9E0F-BFE1-4908-BF28-577848EE8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508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9ADF-4CF1-42EC-8B96-BE26085C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27463"/>
            <a:ext cx="3669161" cy="3886276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Kinect 2.0 Game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CEC05-A0AA-47E5-90DB-D67CE03B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130628"/>
            <a:ext cx="6082110" cy="67273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Team members:</a:t>
            </a:r>
          </a:p>
          <a:p>
            <a:r>
              <a:rPr lang="en-IE" sz="2400">
                <a:solidFill>
                  <a:srgbClr val="000000"/>
                </a:solidFill>
              </a:rPr>
              <a:t>John</a:t>
            </a:r>
            <a:endParaRPr lang="en-IE" sz="2400" dirty="0">
              <a:solidFill>
                <a:srgbClr val="000000"/>
              </a:solidFill>
            </a:endParaRPr>
          </a:p>
          <a:p>
            <a:r>
              <a:rPr lang="en-IE" sz="2400" dirty="0">
                <a:solidFill>
                  <a:srgbClr val="000000"/>
                </a:solidFill>
              </a:rPr>
              <a:t>Ray 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Project Goals: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Create a game using Kinect 2.0 based on the classic Atari game “Super Breakout”.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Player Controls: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The player will use their body movements, moving left or right, to control a game paddle at the bottom of the screen that will use a ball to destroy a set of bricks.</a:t>
            </a: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EF6A5D-ABAB-4ED0-85A8-4B7626E63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955496"/>
            <a:ext cx="5482490" cy="390250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CAFE7-3FCB-4A81-B9BD-8004B3271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31" y="2978923"/>
            <a:ext cx="5877064" cy="3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Adding Kinect to Unity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8A4C39-CFE9-4C36-BAC0-EB60DA2A6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IE" sz="2000" dirty="0">
                <a:solidFill>
                  <a:srgbClr val="000000"/>
                </a:solidFill>
              </a:rPr>
              <a:t>Import Kinect packages</a:t>
            </a:r>
          </a:p>
          <a:p>
            <a:r>
              <a:rPr lang="en-IE" sz="2000" dirty="0">
                <a:solidFill>
                  <a:srgbClr val="000000"/>
                </a:solidFill>
              </a:rPr>
              <a:t>Import the database of gestures that was created</a:t>
            </a:r>
          </a:p>
          <a:p>
            <a:r>
              <a:rPr lang="en-IE" sz="2000" dirty="0">
                <a:solidFill>
                  <a:srgbClr val="000000"/>
                </a:solidFill>
              </a:rPr>
              <a:t>Add a gesture detector script</a:t>
            </a:r>
          </a:p>
          <a:p>
            <a:r>
              <a:rPr lang="en-IE" sz="2000" dirty="0">
                <a:solidFill>
                  <a:srgbClr val="000000"/>
                </a:solidFill>
              </a:rPr>
              <a:t>Add a Kinect Manager</a:t>
            </a:r>
          </a:p>
          <a:p>
            <a:r>
              <a:rPr lang="en-IE" sz="2000" dirty="0">
                <a:solidFill>
                  <a:srgbClr val="000000"/>
                </a:solidFill>
              </a:rPr>
              <a:t>Alter scripts for the paddle</a:t>
            </a:r>
          </a:p>
          <a:p>
            <a:endParaRPr lang="en-IE" sz="2000" dirty="0">
              <a:solidFill>
                <a:srgbClr val="000000"/>
              </a:solidFill>
            </a:endParaRPr>
          </a:p>
          <a:p>
            <a:endParaRPr lang="en-I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>
                <a:solidFill>
                  <a:srgbClr val="FFFFFF"/>
                </a:solidFill>
              </a:rPr>
              <a:t>Game Video</a:t>
            </a:r>
          </a:p>
        </p:txBody>
      </p:sp>
      <p:pic>
        <p:nvPicPr>
          <p:cNvPr id="3" name="kinectTest">
            <a:hlinkClick r:id="" action="ppaction://media"/>
            <a:extLst>
              <a:ext uri="{FF2B5EF4-FFF2-40B4-BE49-F238E27FC236}">
                <a16:creationId xmlns:a16="http://schemas.microsoft.com/office/drawing/2014/main" id="{323B57F8-F4BD-48D6-91AB-CB5E61AA0B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9063" y="2955124"/>
            <a:ext cx="6434999" cy="3282224"/>
          </a:xfrm>
        </p:spPr>
      </p:pic>
    </p:spTree>
    <p:extLst>
      <p:ext uri="{BB962C8B-B14F-4D97-AF65-F5344CB8AC3E}">
        <p14:creationId xmlns:p14="http://schemas.microsoft.com/office/powerpoint/2010/main" val="103711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3C0FF7-27BC-4C11-810E-6587B5309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IE" sz="2000">
                <a:solidFill>
                  <a:srgbClr val="000000"/>
                </a:solidFill>
              </a:rPr>
              <a:t>Building a gesture database can be very time consuming.</a:t>
            </a:r>
          </a:p>
          <a:p>
            <a:r>
              <a:rPr lang="en-IE" sz="2000">
                <a:solidFill>
                  <a:srgbClr val="000000"/>
                </a:solidFill>
              </a:rPr>
              <a:t>Not a huge amount of examples for Kinect v2</a:t>
            </a:r>
          </a:p>
          <a:p>
            <a:r>
              <a:rPr lang="en-IE" sz="2000">
                <a:solidFill>
                  <a:srgbClr val="000000"/>
                </a:solidFill>
              </a:rPr>
              <a:t>It was an enjoyable project to work on but a more complex project, with more intricate movements i.e. dance revolution , could be very time consuming.</a:t>
            </a: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</a:endParaRPr>
          </a:p>
          <a:p>
            <a:endParaRPr lang="en-I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6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9ADF-4CF1-42EC-8B96-BE26085C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Game Research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CEC05-A0AA-47E5-90DB-D67CE03B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406" y="261257"/>
            <a:ext cx="6283234" cy="63354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E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E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E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E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IE" dirty="0">
                <a:solidFill>
                  <a:srgbClr val="000000"/>
                </a:solidFill>
              </a:rPr>
              <a:t>Why use the Kinect ? </a:t>
            </a:r>
          </a:p>
          <a:p>
            <a:pPr marL="0" indent="0">
              <a:buNone/>
            </a:pPr>
            <a:r>
              <a:rPr lang="en-IE" dirty="0">
                <a:solidFill>
                  <a:srgbClr val="000000"/>
                </a:solidFill>
              </a:rPr>
              <a:t>What kind of project to create ?</a:t>
            </a:r>
          </a:p>
          <a:p>
            <a:pPr marL="0" indent="0">
              <a:buNone/>
            </a:pPr>
            <a:r>
              <a:rPr lang="en-IE" dirty="0"/>
              <a:t>How do Kinect movement controls work ?</a:t>
            </a:r>
          </a:p>
          <a:p>
            <a:pPr marL="0" indent="0">
              <a:buNone/>
            </a:pPr>
            <a:r>
              <a:rPr lang="en-IE" dirty="0"/>
              <a:t>How does the Kinect work with Unity ?</a:t>
            </a:r>
          </a:p>
          <a:p>
            <a:pPr marL="0" indent="0">
              <a:buNone/>
            </a:pPr>
            <a:r>
              <a:rPr lang="en-IE" dirty="0"/>
              <a:t>What equipment was needed to carry out project ?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9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9ADF-4CF1-42EC-8B96-BE26085C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Game Architecture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CEC05-A0AA-47E5-90DB-D67CE03B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406" y="261257"/>
            <a:ext cx="6283234" cy="63354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dirty="0"/>
              <a:t>The game was developed using Unity and Visual Studio. The PC connects to the Kinect 2.0 via windows adaptor. </a:t>
            </a:r>
          </a:p>
          <a:p>
            <a:pPr marL="0" indent="0">
              <a:buNone/>
            </a:pPr>
            <a:r>
              <a:rPr lang="en-IE" dirty="0"/>
              <a:t>The game was originally controlled using the arrow keys and having gotten that working, the Kinect movement controls were integrated into the game. </a:t>
            </a:r>
          </a:p>
          <a:p>
            <a:pPr marL="0" indent="0">
              <a:buNone/>
            </a:pPr>
            <a:r>
              <a:rPr lang="en-IE" dirty="0"/>
              <a:t>The arrow keys can still be used to play the game as the Kinect controls only activate once the game senses the Kinect has been connected.</a:t>
            </a: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7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9ADF-4CF1-42EC-8B96-BE26085C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SDK &amp; Unity Plugins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CEC05-A0AA-47E5-90DB-D67CE03B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406" y="261257"/>
            <a:ext cx="6283234" cy="63354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A new (2014) SDK for Kinect v2.</a:t>
            </a:r>
          </a:p>
          <a:p>
            <a:pPr marL="0" indent="0">
              <a:buNone/>
            </a:pPr>
            <a:r>
              <a:rPr lang="en-IE" sz="2400" dirty="0"/>
              <a:t>The old SDK was not compatible for v2 only worked for creating projects using the original Kinect.</a:t>
            </a:r>
            <a:endParaRPr lang="en-IE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KinectForWindows_UnityPro_2.0.1410 (plug in)</a:t>
            </a:r>
            <a:endParaRPr lang="en-IE" sz="3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IE" sz="2400" dirty="0"/>
              <a:t>Only worked with Unity pro until the release of Unity 5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28218-6AFD-4D60-BC89-E1E5EFC66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81" y="2784399"/>
            <a:ext cx="628323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0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>
                <a:solidFill>
                  <a:srgbClr val="FFFFFF"/>
                </a:solidFill>
              </a:rPr>
              <a:t> Installing Kinect on 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E0CA0-79B2-4D1F-8BD7-1FFCEE503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2000" dirty="0">
              <a:solidFill>
                <a:srgbClr val="000000"/>
              </a:solidFill>
            </a:endParaRPr>
          </a:p>
          <a:p>
            <a:r>
              <a:rPr lang="en-IE" dirty="0">
                <a:solidFill>
                  <a:srgbClr val="000000"/>
                </a:solidFill>
              </a:rPr>
              <a:t>USB 3 port</a:t>
            </a:r>
          </a:p>
          <a:p>
            <a:r>
              <a:rPr lang="en-IE" dirty="0">
                <a:solidFill>
                  <a:srgbClr val="000000"/>
                </a:solidFill>
              </a:rPr>
              <a:t>Kinect Studio v2.0</a:t>
            </a:r>
          </a:p>
          <a:p>
            <a:r>
              <a:rPr lang="en-IE" dirty="0">
                <a:solidFill>
                  <a:srgbClr val="000000"/>
                </a:solidFill>
              </a:rPr>
              <a:t>SDK Browser v2.0 (Kinect for windows)</a:t>
            </a:r>
          </a:p>
          <a:p>
            <a:r>
              <a:rPr lang="en-IE" dirty="0">
                <a:solidFill>
                  <a:srgbClr val="000000"/>
                </a:solidFill>
              </a:rPr>
              <a:t>Visual Gesture Builder</a:t>
            </a:r>
          </a:p>
        </p:txBody>
      </p:sp>
    </p:spTree>
    <p:extLst>
      <p:ext uri="{BB962C8B-B14F-4D97-AF65-F5344CB8AC3E}">
        <p14:creationId xmlns:p14="http://schemas.microsoft.com/office/powerpoint/2010/main" val="133348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Recording Custom Gestures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7BDB4DE-6EAB-49DA-8C46-5B08CD83A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3936"/>
            <a:ext cx="6096000" cy="377597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AAEE2D-61C3-4BA9-BFAF-584FD45D3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26" y="2753936"/>
            <a:ext cx="6065548" cy="37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9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951091-2101-4635-B7EC-88A31990A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3936"/>
            <a:ext cx="5683348" cy="36607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CFB1BC-5A14-4443-9CCA-354D42649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46" y="2753935"/>
            <a:ext cx="6146801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6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663B1-ED16-4013-B6D7-644A6A6EE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5" y="2767872"/>
            <a:ext cx="5688180" cy="340909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C45F0D-B42C-4977-BCD5-92FFB412C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85" y="2767872"/>
            <a:ext cx="5846484" cy="34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F585E-4258-4844-A37D-35A0191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" y="2686864"/>
            <a:ext cx="5763020" cy="403778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5365F-5869-4B63-A2A4-45A476463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16" y="2753936"/>
            <a:ext cx="6073379" cy="39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74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350</Words>
  <Application>Microsoft Office PowerPoint</Application>
  <PresentationFormat>Widescreen</PresentationFormat>
  <Paragraphs>59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Kinect 2.0 Game</vt:lpstr>
      <vt:lpstr>Game Research</vt:lpstr>
      <vt:lpstr>Game Architecture</vt:lpstr>
      <vt:lpstr>SDK &amp; Unity Plugins</vt:lpstr>
      <vt:lpstr> Installing Kinect on PC</vt:lpstr>
      <vt:lpstr>Recording Custom Gestures</vt:lpstr>
      <vt:lpstr>VGB Gesture Wizard</vt:lpstr>
      <vt:lpstr>VGB Gesture Wizard</vt:lpstr>
      <vt:lpstr>VGB Gesture Wizard</vt:lpstr>
      <vt:lpstr>VGB Gesture Wizard</vt:lpstr>
      <vt:lpstr>Adding Kinect to Unity</vt:lpstr>
      <vt:lpstr>Game Video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Kinect 2.0 Game</dc:title>
  <dc:creator>jono mannion</dc:creator>
  <cp:lastModifiedBy>jono mannion</cp:lastModifiedBy>
  <cp:revision>19</cp:revision>
  <dcterms:created xsi:type="dcterms:W3CDTF">2019-04-01T22:50:17Z</dcterms:created>
  <dcterms:modified xsi:type="dcterms:W3CDTF">2019-04-05T11:02:39Z</dcterms:modified>
</cp:coreProperties>
</file>